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4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CEBED3-9FB5-4CAE-BC70-BA9E48F6973A}" v="134" dt="2019-06-06T07:59:15.735"/>
    <p1510:client id="{B52737F0-D74B-471C-8048-CFDB3E8F2DDE}" v="1" dt="2019-06-06T04:02:37.4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2022/6/1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2022/6/1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2022/6/1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2022/6/1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2022/6/1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2022/6/1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2022/6/1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2022/6/1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2022/6/1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2022/6/1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2022/6/1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/>
              <a:t>2022/6/1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71BB2C-1A20-441F-A2E6-37A02B923871}"/>
              </a:ext>
            </a:extLst>
          </p:cNvPr>
          <p:cNvSpPr txBox="1"/>
          <p:nvPr/>
        </p:nvSpPr>
        <p:spPr>
          <a:xfrm>
            <a:off x="170653" y="167003"/>
            <a:ext cx="75978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App quiz and Online quiz</a:t>
            </a:r>
            <a:endParaRPr lang="ja-JP" altLang="en-US" sz="2400">
              <a:ea typeface="ＭＳ Ｐゴシック"/>
              <a:cs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9D58862-3009-4A9F-A812-4289DE7F3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58" t="9632" r="11055" b="11615"/>
          <a:stretch/>
        </p:blipFill>
        <p:spPr>
          <a:xfrm>
            <a:off x="3497774" y="997790"/>
            <a:ext cx="3153465" cy="56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43913-242E-4868-93C4-F7F50EC2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Improvement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CB1C08-AA12-46C3-8EB3-CADCC8EB6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54" y="2144252"/>
            <a:ext cx="2251743" cy="447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99018B-CF46-4666-AD1E-8B3A3FEE74EF}"/>
              </a:ext>
            </a:extLst>
          </p:cNvPr>
          <p:cNvSpPr txBox="1"/>
          <p:nvPr/>
        </p:nvSpPr>
        <p:spPr>
          <a:xfrm>
            <a:off x="876677" y="183483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Chapter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6D2233B-BB35-4FE0-9E7E-E9CE5B84A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941" y="2088333"/>
            <a:ext cx="1889384" cy="45146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36F253-E94E-493B-AB0C-FEEA9FDE95B6}"/>
              </a:ext>
            </a:extLst>
          </p:cNvPr>
          <p:cNvSpPr txBox="1"/>
          <p:nvPr/>
        </p:nvSpPr>
        <p:spPr>
          <a:xfrm>
            <a:off x="6036681" y="144204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View which Question they have answer wrong </a:t>
            </a:r>
          </a:p>
        </p:txBody>
      </p:sp>
    </p:spTree>
    <p:extLst>
      <p:ext uri="{BB962C8B-B14F-4D97-AF65-F5344CB8AC3E}">
        <p14:creationId xmlns:p14="http://schemas.microsoft.com/office/powerpoint/2010/main" val="499824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9870E-9D84-4B9B-AF35-E9E6AB62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cs typeface="Calibri Light"/>
              </a:rPr>
              <a:t>Improvement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9FF7696-75C4-4EB5-A9A8-574D91BF0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548" b="51840"/>
          <a:stretch/>
        </p:blipFill>
        <p:spPr>
          <a:xfrm>
            <a:off x="1095200" y="2689412"/>
            <a:ext cx="2946468" cy="2814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E8384D-0D33-4885-8FA5-A706358B5D19}"/>
              </a:ext>
            </a:extLst>
          </p:cNvPr>
          <p:cNvSpPr txBox="1"/>
          <p:nvPr/>
        </p:nvSpPr>
        <p:spPr>
          <a:xfrm>
            <a:off x="1095469" y="218943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Set time limit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AD549CB-E133-4864-B7B6-607C01A95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974" y="2717619"/>
            <a:ext cx="4536141" cy="3578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956BB6-3A2A-42B0-8305-356CEA12F104}"/>
              </a:ext>
            </a:extLst>
          </p:cNvPr>
          <p:cNvSpPr txBox="1"/>
          <p:nvPr/>
        </p:nvSpPr>
        <p:spPr>
          <a:xfrm>
            <a:off x="5923513" y="21889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Battle System</a:t>
            </a:r>
          </a:p>
        </p:txBody>
      </p:sp>
    </p:spTree>
    <p:extLst>
      <p:ext uri="{BB962C8B-B14F-4D97-AF65-F5344CB8AC3E}">
        <p14:creationId xmlns:p14="http://schemas.microsoft.com/office/powerpoint/2010/main" val="399992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AAED-94E8-4E92-B737-D1EE1669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App quiz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146CA0B-FA76-4255-842E-F16B73854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3" r="6250" b="1743"/>
          <a:stretch/>
        </p:blipFill>
        <p:spPr>
          <a:xfrm>
            <a:off x="1343892" y="2459637"/>
            <a:ext cx="1971453" cy="4043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215B5A-85C9-4A0C-AABF-C437883E1F61}"/>
              </a:ext>
            </a:extLst>
          </p:cNvPr>
          <p:cNvSpPr txBox="1"/>
          <p:nvPr/>
        </p:nvSpPr>
        <p:spPr>
          <a:xfrm>
            <a:off x="1668856" y="172921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Ask where is the Countries capital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26724-2D79-40E3-910B-7718CBBB327E}"/>
              </a:ext>
            </a:extLst>
          </p:cNvPr>
          <p:cNvSpPr txBox="1"/>
          <p:nvPr/>
        </p:nvSpPr>
        <p:spPr>
          <a:xfrm>
            <a:off x="1494859" y="14345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Question1-Question8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528E8DF3-F91C-418D-ACF0-5ED4B6A538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87" t="35897" r="12459" b="41392"/>
          <a:stretch/>
        </p:blipFill>
        <p:spPr>
          <a:xfrm>
            <a:off x="7317964" y="2239225"/>
            <a:ext cx="2929575" cy="15984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1F21B0-0CB7-4514-A5A6-ABE75E3D8048}"/>
              </a:ext>
            </a:extLst>
          </p:cNvPr>
          <p:cNvSpPr txBox="1"/>
          <p:nvPr/>
        </p:nvSpPr>
        <p:spPr>
          <a:xfrm>
            <a:off x="7099991" y="838011"/>
            <a:ext cx="343729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Users Click the answers and then the system will display a dialog where the answers is or isn't correct  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9199A9CA-C04B-49C0-8FF3-DCA820F19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3" t="745" r="7333" b="2567"/>
          <a:stretch/>
        </p:blipFill>
        <p:spPr>
          <a:xfrm>
            <a:off x="3500418" y="2548551"/>
            <a:ext cx="1925405" cy="391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09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4D3B6-0260-4A6F-B14F-65F580CA0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E40D5ED-A8C9-4CE4-B58C-CCCB97500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100" t="347" r="6231" b="2946"/>
          <a:stretch/>
        </p:blipFill>
        <p:spPr>
          <a:xfrm>
            <a:off x="4686877" y="2104772"/>
            <a:ext cx="2281993" cy="46154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1AEEB7-6293-4BE5-A5E1-0C303A1A84A1}"/>
              </a:ext>
            </a:extLst>
          </p:cNvPr>
          <p:cNvSpPr txBox="1"/>
          <p:nvPr/>
        </p:nvSpPr>
        <p:spPr>
          <a:xfrm>
            <a:off x="763510" y="1782024"/>
            <a:ext cx="32034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Display the total Score and how many question you are connect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2F8013-9B6B-4AA2-8351-04C7487F105E}"/>
              </a:ext>
            </a:extLst>
          </p:cNvPr>
          <p:cNvSpPr txBox="1"/>
          <p:nvPr/>
        </p:nvSpPr>
        <p:spPr>
          <a:xfrm>
            <a:off x="763509" y="270245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Return button can bring you to the front page(</a:t>
            </a:r>
          </a:p>
        </p:txBody>
      </p:sp>
    </p:spTree>
    <p:extLst>
      <p:ext uri="{BB962C8B-B14F-4D97-AF65-F5344CB8AC3E}">
        <p14:creationId xmlns:p14="http://schemas.microsoft.com/office/powerpoint/2010/main" val="4002606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2FF0C-3673-4FF2-8CAE-14BE827B1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 Online quiz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0854B48F-5359-445D-8952-FE0EA2989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47" t="7819" r="2071" b="9259"/>
          <a:stretch/>
        </p:blipFill>
        <p:spPr>
          <a:xfrm>
            <a:off x="3101320" y="2264185"/>
            <a:ext cx="6773419" cy="36082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684636-868D-4144-8CF0-D3B360876BE9}"/>
              </a:ext>
            </a:extLst>
          </p:cNvPr>
          <p:cNvSpPr txBox="1"/>
          <p:nvPr/>
        </p:nvSpPr>
        <p:spPr>
          <a:xfrm>
            <a:off x="982301" y="151042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Front page of PHP Qizzer</a:t>
            </a:r>
          </a:p>
        </p:txBody>
      </p:sp>
    </p:spTree>
    <p:extLst>
      <p:ext uri="{BB962C8B-B14F-4D97-AF65-F5344CB8AC3E}">
        <p14:creationId xmlns:p14="http://schemas.microsoft.com/office/powerpoint/2010/main" val="1252310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63194-62FA-4F90-97AF-9FC68BEA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 Online quiz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EE411FE-3679-4BD8-898B-17F690E66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777" t="7626" r="4937" b="7626"/>
          <a:stretch/>
        </p:blipFill>
        <p:spPr>
          <a:xfrm>
            <a:off x="284016" y="2353744"/>
            <a:ext cx="5159457" cy="2867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31C2C4-E795-45F1-A4D6-A7CE2C7747BE}"/>
              </a:ext>
            </a:extLst>
          </p:cNvPr>
          <p:cNvSpPr txBox="1"/>
          <p:nvPr/>
        </p:nvSpPr>
        <p:spPr>
          <a:xfrm>
            <a:off x="1706578" y="163867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4 choices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A066C-C655-4115-9862-825003903A02}"/>
              </a:ext>
            </a:extLst>
          </p:cNvPr>
          <p:cNvSpPr txBox="1"/>
          <p:nvPr/>
        </p:nvSpPr>
        <p:spPr>
          <a:xfrm>
            <a:off x="891295" y="13213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Q1-Q3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8711A58-4835-4403-9E98-75DC76ECF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4" t="13038" r="11585" b="4302"/>
          <a:stretch/>
        </p:blipFill>
        <p:spPr>
          <a:xfrm>
            <a:off x="5468629" y="1189271"/>
            <a:ext cx="6419338" cy="5425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FC8FA0-A049-45E1-8ADC-1159F33D49C3}"/>
              </a:ext>
            </a:extLst>
          </p:cNvPr>
          <p:cNvSpPr txBox="1"/>
          <p:nvPr/>
        </p:nvSpPr>
        <p:spPr>
          <a:xfrm>
            <a:off x="5907952" y="70220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/>
              <a:t>QuestionDatabase</a:t>
            </a:r>
          </a:p>
        </p:txBody>
      </p:sp>
    </p:spTree>
    <p:extLst>
      <p:ext uri="{BB962C8B-B14F-4D97-AF65-F5344CB8AC3E}">
        <p14:creationId xmlns:p14="http://schemas.microsoft.com/office/powerpoint/2010/main" val="140223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04F39-1F4B-4E99-9448-C0C9E286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 Online quiz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5D91B3E-153F-44E6-88FA-14F231FE4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488" t="10225" r="6389" b="6759"/>
          <a:stretch/>
        </p:blipFill>
        <p:spPr>
          <a:xfrm>
            <a:off x="541241" y="2386763"/>
            <a:ext cx="5271712" cy="30106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1E3251D-6739-484E-ACDA-AED5F8D945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3" t="8621" r="8955" b="4406"/>
          <a:stretch/>
        </p:blipFill>
        <p:spPr>
          <a:xfrm>
            <a:off x="5781837" y="1421814"/>
            <a:ext cx="6383598" cy="5051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3BB188-A68E-461A-A0C3-0970C855C070}"/>
              </a:ext>
            </a:extLst>
          </p:cNvPr>
          <p:cNvSpPr txBox="1"/>
          <p:nvPr/>
        </p:nvSpPr>
        <p:spPr>
          <a:xfrm>
            <a:off x="7130171" y="362705"/>
            <a:ext cx="28488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/>
              <a:t>choicesDatabase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654C8-0FDF-4659-A1B0-37DA252546EC}"/>
              </a:ext>
            </a:extLst>
          </p:cNvPr>
          <p:cNvSpPr txBox="1"/>
          <p:nvPr/>
        </p:nvSpPr>
        <p:spPr>
          <a:xfrm>
            <a:off x="7040577" y="93703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Is_corrent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colum</a:t>
            </a:r>
            <a:r>
              <a:rPr lang="en-US">
                <a:cs typeface="Calibri"/>
              </a:rPr>
              <a:t> if number=1 is the answer</a:t>
            </a:r>
          </a:p>
        </p:txBody>
      </p:sp>
    </p:spTree>
    <p:extLst>
      <p:ext uri="{BB962C8B-B14F-4D97-AF65-F5344CB8AC3E}">
        <p14:creationId xmlns:p14="http://schemas.microsoft.com/office/powerpoint/2010/main" val="2850646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4B43C-1E71-4D54-9E5D-8DBC8320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 Online quiz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1164F73-A4A0-4728-A071-2C09E9BB6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97" t="26543" r="39931" b="32716"/>
          <a:stretch/>
        </p:blipFill>
        <p:spPr>
          <a:xfrm>
            <a:off x="2895098" y="2621989"/>
            <a:ext cx="5760717" cy="3135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BF4A76-6654-4636-858A-EA1FD0F95A7C}"/>
              </a:ext>
            </a:extLst>
          </p:cNvPr>
          <p:cNvSpPr txBox="1"/>
          <p:nvPr/>
        </p:nvSpPr>
        <p:spPr>
          <a:xfrm>
            <a:off x="2014008" y="131974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Display Score when you finish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B7B9AE-70F8-4E3B-95A1-6BE0B3FBFB4B}"/>
              </a:ext>
            </a:extLst>
          </p:cNvPr>
          <p:cNvSpPr txBox="1"/>
          <p:nvPr/>
        </p:nvSpPr>
        <p:spPr>
          <a:xfrm>
            <a:off x="2216150" y="1962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Click Take Again to front </a:t>
            </a:r>
          </a:p>
        </p:txBody>
      </p:sp>
    </p:spTree>
    <p:extLst>
      <p:ext uri="{BB962C8B-B14F-4D97-AF65-F5344CB8AC3E}">
        <p14:creationId xmlns:p14="http://schemas.microsoft.com/office/powerpoint/2010/main" val="20518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0F00-F9F7-4573-A7A9-D63245237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Edit Quiz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BBEE334-B1B6-4919-B262-11A4AB427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22" t="9671" r="9890" b="56584"/>
          <a:stretch/>
        </p:blipFill>
        <p:spPr>
          <a:xfrm>
            <a:off x="3156540" y="1422212"/>
            <a:ext cx="6829538" cy="518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86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E423E-70F8-4438-AC5C-904610BB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After Submit 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E21803D-0C49-409D-A38D-F07DCA205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00" t="12140" r="28600" b="10863"/>
          <a:stretch/>
        </p:blipFill>
        <p:spPr>
          <a:xfrm>
            <a:off x="554966" y="1277788"/>
            <a:ext cx="6511167" cy="5081287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8A34761-9B7C-4727-AE30-BC8F8C7E9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7" t="14594" r="10876" b="24865"/>
          <a:stretch/>
        </p:blipFill>
        <p:spPr>
          <a:xfrm>
            <a:off x="7242313" y="1967583"/>
            <a:ext cx="4034810" cy="21363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73BEFA-36F1-4157-8E55-46170A2E9B46}"/>
              </a:ext>
            </a:extLst>
          </p:cNvPr>
          <p:cNvSpPr txBox="1"/>
          <p:nvPr/>
        </p:nvSpPr>
        <p:spPr>
          <a:xfrm>
            <a:off x="7242314" y="1030357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WebApp can get the questions from AWS(Cloud)</a:t>
            </a:r>
            <a:endParaRPr lang="en-US"/>
          </a:p>
          <a:p>
            <a:endParaRPr lang="en-US"/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6081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佈景主題</vt:lpstr>
      <vt:lpstr>PowerPoint Presentation</vt:lpstr>
      <vt:lpstr>App quiz</vt:lpstr>
      <vt:lpstr>Result</vt:lpstr>
      <vt:lpstr> Online quiz</vt:lpstr>
      <vt:lpstr> Online quiz</vt:lpstr>
      <vt:lpstr> Online quiz</vt:lpstr>
      <vt:lpstr> Online quiz</vt:lpstr>
      <vt:lpstr>Edit Quiz</vt:lpstr>
      <vt:lpstr>After Submit </vt:lpstr>
      <vt:lpstr>Improvement</vt:lpstr>
      <vt:lpstr>Improvement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2012-07-30T21:28:29Z</dcterms:created>
  <dcterms:modified xsi:type="dcterms:W3CDTF">2022-06-01T14:59:32Z</dcterms:modified>
</cp:coreProperties>
</file>